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32404050" cy="43205400"/>
  <p:notesSz cx="6797675" cy="9926638"/>
  <p:defaultTextStyle>
    <a:defPPr>
      <a:defRPr lang="pt-BR"/>
    </a:defPPr>
    <a:lvl1pPr algn="l" rtl="0" fontAlgn="base">
      <a:spcBef>
        <a:spcPct val="0"/>
      </a:spcBef>
      <a:spcAft>
        <a:spcPct val="0"/>
      </a:spcAft>
      <a:defRPr sz="2400" kern="1200">
        <a:solidFill>
          <a:schemeClr val="tx1"/>
        </a:solidFill>
        <a:latin typeface="Times New Roman" pitchFamily="18" charset="0"/>
        <a:ea typeface="+mn-ea"/>
        <a:cs typeface="Arial" pitchFamily="34"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pitchFamily="34" charset="0"/>
      </a:defRPr>
    </a:lvl5pPr>
    <a:lvl6pPr marL="2286000" algn="l" defTabSz="914400" rtl="0" eaLnBrk="1" latinLnBrk="0" hangingPunct="1">
      <a:defRPr sz="2400" kern="1200">
        <a:solidFill>
          <a:schemeClr val="tx1"/>
        </a:solidFill>
        <a:latin typeface="Times New Roman" pitchFamily="18" charset="0"/>
        <a:ea typeface="+mn-ea"/>
        <a:cs typeface="Arial" pitchFamily="34" charset="0"/>
      </a:defRPr>
    </a:lvl6pPr>
    <a:lvl7pPr marL="2743200" algn="l" defTabSz="914400" rtl="0" eaLnBrk="1" latinLnBrk="0" hangingPunct="1">
      <a:defRPr sz="2400" kern="1200">
        <a:solidFill>
          <a:schemeClr val="tx1"/>
        </a:solidFill>
        <a:latin typeface="Times New Roman" pitchFamily="18" charset="0"/>
        <a:ea typeface="+mn-ea"/>
        <a:cs typeface="Arial" pitchFamily="34" charset="0"/>
      </a:defRPr>
    </a:lvl7pPr>
    <a:lvl8pPr marL="3200400" algn="l" defTabSz="914400" rtl="0" eaLnBrk="1" latinLnBrk="0" hangingPunct="1">
      <a:defRPr sz="2400" kern="1200">
        <a:solidFill>
          <a:schemeClr val="tx1"/>
        </a:solidFill>
        <a:latin typeface="Times New Roman" pitchFamily="18" charset="0"/>
        <a:ea typeface="+mn-ea"/>
        <a:cs typeface="Arial" pitchFamily="34" charset="0"/>
      </a:defRPr>
    </a:lvl8pPr>
    <a:lvl9pPr marL="3657600" algn="l" defTabSz="914400" rtl="0" eaLnBrk="1" latinLnBrk="0" hangingPunct="1">
      <a:defRPr sz="2400" kern="1200">
        <a:solidFill>
          <a:schemeClr val="tx1"/>
        </a:solidFill>
        <a:latin typeface="Times New Roman" pitchFamily="18" charset="0"/>
        <a:ea typeface="+mn-ea"/>
        <a:cs typeface="Arial" pitchFamily="34" charset="0"/>
      </a:defRPr>
    </a:lvl9pPr>
  </p:defaultTextStyle>
  <p:extLst>
    <p:ext uri="{EFAFB233-063F-42B5-8137-9DF3F51BA10A}">
      <p15:sldGuideLst xmlns="" xmlns:p15="http://schemas.microsoft.com/office/powerpoint/2012/main">
        <p15:guide id="1" orient="horz" pos="13608">
          <p15:clr>
            <a:srgbClr val="A4A3A4"/>
          </p15:clr>
        </p15:guide>
        <p15:guide id="2" pos="1020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23162" autoAdjust="0"/>
    <p:restoredTop sz="94660" autoAdjust="0"/>
  </p:normalViewPr>
  <p:slideViewPr>
    <p:cSldViewPr>
      <p:cViewPr>
        <p:scale>
          <a:sx n="40" d="100"/>
          <a:sy n="40" d="100"/>
        </p:scale>
        <p:origin x="6" y="216"/>
      </p:cViewPr>
      <p:guideLst>
        <p:guide orient="horz" pos="13608"/>
        <p:guide pos="1020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338"/>
    </p:cViewPr>
  </p:sorter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2430463" y="13422313"/>
            <a:ext cx="27543125" cy="9259887"/>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4860925" y="24482425"/>
            <a:ext cx="22682200" cy="110426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t-BR" smtClean="0"/>
              <a:t>Clique para editar o estilo do subtítulo mestre</a:t>
            </a:r>
            <a:endParaRPr lang="pt-BR"/>
          </a:p>
        </p:txBody>
      </p:sp>
      <p:sp>
        <p:nvSpPr>
          <p:cNvPr id="4" name="Rectangle 4"/>
          <p:cNvSpPr>
            <a:spLocks noGrp="1" noChangeArrowheads="1"/>
          </p:cNvSpPr>
          <p:nvPr>
            <p:ph type="dt" sz="half" idx="10"/>
          </p:nvPr>
        </p:nvSpPr>
        <p:spPr>
          <a:ln/>
        </p:spPr>
        <p:txBody>
          <a:bodyPr/>
          <a:lstStyle>
            <a:lvl1pPr>
              <a:defRPr/>
            </a:lvl1pPr>
          </a:lstStyle>
          <a:p>
            <a:pPr>
              <a:defRPr/>
            </a:pPr>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B204F093-F7E1-45DA-9391-B2F7A14313CE}" type="slidenum">
              <a:rPr lang="pt-BR"/>
              <a:pPr>
                <a:defRPr/>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4"/>
          <p:cNvSpPr>
            <a:spLocks noGrp="1" noChangeArrowheads="1"/>
          </p:cNvSpPr>
          <p:nvPr>
            <p:ph type="dt" sz="half" idx="10"/>
          </p:nvPr>
        </p:nvSpPr>
        <p:spPr>
          <a:ln/>
        </p:spPr>
        <p:txBody>
          <a:bodyPr/>
          <a:lstStyle>
            <a:lvl1pPr>
              <a:defRPr/>
            </a:lvl1pPr>
          </a:lstStyle>
          <a:p>
            <a:pPr>
              <a:defRPr/>
            </a:pPr>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88737B4F-779D-47EF-8A10-9324E240E054}" type="slidenum">
              <a:rPr lang="pt-BR"/>
              <a:pPr>
                <a:defRPr/>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23088600" y="3840163"/>
            <a:ext cx="6884988" cy="34564637"/>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2430463" y="3840163"/>
            <a:ext cx="20505737" cy="34564637"/>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4"/>
          <p:cNvSpPr>
            <a:spLocks noGrp="1" noChangeArrowheads="1"/>
          </p:cNvSpPr>
          <p:nvPr>
            <p:ph type="dt" sz="half" idx="10"/>
          </p:nvPr>
        </p:nvSpPr>
        <p:spPr>
          <a:ln/>
        </p:spPr>
        <p:txBody>
          <a:bodyPr/>
          <a:lstStyle>
            <a:lvl1pPr>
              <a:defRPr/>
            </a:lvl1pPr>
          </a:lstStyle>
          <a:p>
            <a:pPr>
              <a:defRPr/>
            </a:pPr>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D4642B7E-442E-4B0B-94BA-2002F6EE9FCA}" type="slidenum">
              <a:rPr lang="pt-BR"/>
              <a:pPr>
                <a:defRPr/>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4"/>
          <p:cNvSpPr>
            <a:spLocks noGrp="1" noChangeArrowheads="1"/>
          </p:cNvSpPr>
          <p:nvPr>
            <p:ph type="dt" sz="half" idx="10"/>
          </p:nvPr>
        </p:nvSpPr>
        <p:spPr>
          <a:ln/>
        </p:spPr>
        <p:txBody>
          <a:bodyPr/>
          <a:lstStyle>
            <a:lvl1pPr>
              <a:defRPr/>
            </a:lvl1pPr>
          </a:lstStyle>
          <a:p>
            <a:pPr>
              <a:defRPr/>
            </a:pPr>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0BC80EA2-93FC-4BD2-8259-B874BD661A90}" type="slidenum">
              <a:rPr lang="pt-BR"/>
              <a:pPr>
                <a:defRPr/>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2559050" y="27763788"/>
            <a:ext cx="27544713" cy="8580437"/>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2559050" y="18311813"/>
            <a:ext cx="27544713" cy="94519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
        <p:nvSpPr>
          <p:cNvPr id="4" name="Rectangle 4"/>
          <p:cNvSpPr>
            <a:spLocks noGrp="1" noChangeArrowheads="1"/>
          </p:cNvSpPr>
          <p:nvPr>
            <p:ph type="dt" sz="half" idx="10"/>
          </p:nvPr>
        </p:nvSpPr>
        <p:spPr>
          <a:ln/>
        </p:spPr>
        <p:txBody>
          <a:bodyPr/>
          <a:lstStyle>
            <a:lvl1pPr>
              <a:defRPr/>
            </a:lvl1pPr>
          </a:lstStyle>
          <a:p>
            <a:pPr>
              <a:defRPr/>
            </a:pPr>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5893C8A6-C413-4BB7-A271-F514DFD0374D}" type="slidenum">
              <a:rPr lang="pt-BR"/>
              <a:pPr>
                <a:defRPr/>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2430463" y="12480925"/>
            <a:ext cx="13695362" cy="25923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16278225" y="12480925"/>
            <a:ext cx="13695363" cy="25923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4"/>
          <p:cNvSpPr>
            <a:spLocks noGrp="1" noChangeArrowheads="1"/>
          </p:cNvSpPr>
          <p:nvPr>
            <p:ph type="dt" sz="half" idx="10"/>
          </p:nvPr>
        </p:nvSpPr>
        <p:spPr>
          <a:ln/>
        </p:spPr>
        <p:txBody>
          <a:bodyPr/>
          <a:lstStyle>
            <a:lvl1pPr>
              <a:defRPr/>
            </a:lvl1pPr>
          </a:lstStyle>
          <a:p>
            <a:pPr>
              <a:defRPr/>
            </a:pPr>
            <a:endParaRPr lang="pt-BR"/>
          </a:p>
        </p:txBody>
      </p:sp>
      <p:sp>
        <p:nvSpPr>
          <p:cNvPr id="6" name="Rectangle 5"/>
          <p:cNvSpPr>
            <a:spLocks noGrp="1" noChangeArrowheads="1"/>
          </p:cNvSpPr>
          <p:nvPr>
            <p:ph type="ftr" sz="quarter" idx="11"/>
          </p:nvPr>
        </p:nvSpPr>
        <p:spPr>
          <a:ln/>
        </p:spPr>
        <p:txBody>
          <a:bodyPr/>
          <a:lstStyle>
            <a:lvl1pPr>
              <a:defRPr/>
            </a:lvl1pPr>
          </a:lstStyle>
          <a:p>
            <a:pPr>
              <a:defRPr/>
            </a:pPr>
            <a:endParaRPr lang="pt-BR"/>
          </a:p>
        </p:txBody>
      </p:sp>
      <p:sp>
        <p:nvSpPr>
          <p:cNvPr id="7" name="Rectangle 6"/>
          <p:cNvSpPr>
            <a:spLocks noGrp="1" noChangeArrowheads="1"/>
          </p:cNvSpPr>
          <p:nvPr>
            <p:ph type="sldNum" sz="quarter" idx="12"/>
          </p:nvPr>
        </p:nvSpPr>
        <p:spPr>
          <a:ln/>
        </p:spPr>
        <p:txBody>
          <a:bodyPr/>
          <a:lstStyle>
            <a:lvl1pPr>
              <a:defRPr/>
            </a:lvl1pPr>
          </a:lstStyle>
          <a:p>
            <a:pPr>
              <a:defRPr/>
            </a:pPr>
            <a:fld id="{DBB7469B-0527-43DB-9C4E-3062C68BD337}" type="slidenum">
              <a:rPr lang="pt-BR"/>
              <a:pPr>
                <a:defRPr/>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1620838" y="1730375"/>
            <a:ext cx="29162375" cy="7200900"/>
          </a:xfr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1620838" y="9671050"/>
            <a:ext cx="14316075" cy="40306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1620838" y="13701713"/>
            <a:ext cx="14316075" cy="2489358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16460788" y="9671050"/>
            <a:ext cx="14322425" cy="40306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16460788" y="13701713"/>
            <a:ext cx="14322425" cy="2489358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Rectangle 4"/>
          <p:cNvSpPr>
            <a:spLocks noGrp="1" noChangeArrowheads="1"/>
          </p:cNvSpPr>
          <p:nvPr>
            <p:ph type="dt" sz="half" idx="10"/>
          </p:nvPr>
        </p:nvSpPr>
        <p:spPr>
          <a:ln/>
        </p:spPr>
        <p:txBody>
          <a:bodyPr/>
          <a:lstStyle>
            <a:lvl1pPr>
              <a:defRPr/>
            </a:lvl1pPr>
          </a:lstStyle>
          <a:p>
            <a:pPr>
              <a:defRPr/>
            </a:pPr>
            <a:endParaRPr lang="pt-BR"/>
          </a:p>
        </p:txBody>
      </p:sp>
      <p:sp>
        <p:nvSpPr>
          <p:cNvPr id="8" name="Rectangle 5"/>
          <p:cNvSpPr>
            <a:spLocks noGrp="1" noChangeArrowheads="1"/>
          </p:cNvSpPr>
          <p:nvPr>
            <p:ph type="ftr" sz="quarter" idx="11"/>
          </p:nvPr>
        </p:nvSpPr>
        <p:spPr>
          <a:ln/>
        </p:spPr>
        <p:txBody>
          <a:bodyPr/>
          <a:lstStyle>
            <a:lvl1pPr>
              <a:defRPr/>
            </a:lvl1pPr>
          </a:lstStyle>
          <a:p>
            <a:pPr>
              <a:defRPr/>
            </a:pPr>
            <a:endParaRPr lang="pt-BR"/>
          </a:p>
        </p:txBody>
      </p:sp>
      <p:sp>
        <p:nvSpPr>
          <p:cNvPr id="9" name="Rectangle 6"/>
          <p:cNvSpPr>
            <a:spLocks noGrp="1" noChangeArrowheads="1"/>
          </p:cNvSpPr>
          <p:nvPr>
            <p:ph type="sldNum" sz="quarter" idx="12"/>
          </p:nvPr>
        </p:nvSpPr>
        <p:spPr>
          <a:ln/>
        </p:spPr>
        <p:txBody>
          <a:bodyPr/>
          <a:lstStyle>
            <a:lvl1pPr>
              <a:defRPr/>
            </a:lvl1pPr>
          </a:lstStyle>
          <a:p>
            <a:pPr>
              <a:defRPr/>
            </a:pPr>
            <a:fld id="{4ADA5BCD-0422-4370-9E85-176260D3EBCF}" type="slidenum">
              <a:rPr lang="pt-BR"/>
              <a:pPr>
                <a:defRPr/>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Rectangle 4"/>
          <p:cNvSpPr>
            <a:spLocks noGrp="1" noChangeArrowheads="1"/>
          </p:cNvSpPr>
          <p:nvPr>
            <p:ph type="dt" sz="half" idx="10"/>
          </p:nvPr>
        </p:nvSpPr>
        <p:spPr>
          <a:ln/>
        </p:spPr>
        <p:txBody>
          <a:bodyPr/>
          <a:lstStyle>
            <a:lvl1pPr>
              <a:defRPr/>
            </a:lvl1pPr>
          </a:lstStyle>
          <a:p>
            <a:pPr>
              <a:defRPr/>
            </a:pPr>
            <a:endParaRPr lang="pt-BR"/>
          </a:p>
        </p:txBody>
      </p:sp>
      <p:sp>
        <p:nvSpPr>
          <p:cNvPr id="4" name="Rectangle 5"/>
          <p:cNvSpPr>
            <a:spLocks noGrp="1" noChangeArrowheads="1"/>
          </p:cNvSpPr>
          <p:nvPr>
            <p:ph type="ftr" sz="quarter" idx="11"/>
          </p:nvPr>
        </p:nvSpPr>
        <p:spPr>
          <a:ln/>
        </p:spPr>
        <p:txBody>
          <a:bodyPr/>
          <a:lstStyle>
            <a:lvl1pPr>
              <a:defRPr/>
            </a:lvl1pPr>
          </a:lstStyle>
          <a:p>
            <a:pPr>
              <a:defRPr/>
            </a:pPr>
            <a:endParaRPr lang="pt-BR"/>
          </a:p>
        </p:txBody>
      </p:sp>
      <p:sp>
        <p:nvSpPr>
          <p:cNvPr id="5" name="Rectangle 6"/>
          <p:cNvSpPr>
            <a:spLocks noGrp="1" noChangeArrowheads="1"/>
          </p:cNvSpPr>
          <p:nvPr>
            <p:ph type="sldNum" sz="quarter" idx="12"/>
          </p:nvPr>
        </p:nvSpPr>
        <p:spPr>
          <a:ln/>
        </p:spPr>
        <p:txBody>
          <a:bodyPr/>
          <a:lstStyle>
            <a:lvl1pPr>
              <a:defRPr/>
            </a:lvl1pPr>
          </a:lstStyle>
          <a:p>
            <a:pPr>
              <a:defRPr/>
            </a:pPr>
            <a:fld id="{3C18C129-4BED-4739-9B3F-925B3DAF6D4F}" type="slidenum">
              <a:rPr lang="pt-BR"/>
              <a:pPr>
                <a:defRPr/>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pt-BR"/>
          </a:p>
        </p:txBody>
      </p:sp>
      <p:sp>
        <p:nvSpPr>
          <p:cNvPr id="3" name="Rectangle 5"/>
          <p:cNvSpPr>
            <a:spLocks noGrp="1" noChangeArrowheads="1"/>
          </p:cNvSpPr>
          <p:nvPr>
            <p:ph type="ftr" sz="quarter" idx="11"/>
          </p:nvPr>
        </p:nvSpPr>
        <p:spPr>
          <a:ln/>
        </p:spPr>
        <p:txBody>
          <a:bodyPr/>
          <a:lstStyle>
            <a:lvl1pPr>
              <a:defRPr/>
            </a:lvl1pPr>
          </a:lstStyle>
          <a:p>
            <a:pPr>
              <a:defRPr/>
            </a:pPr>
            <a:endParaRPr lang="pt-BR"/>
          </a:p>
        </p:txBody>
      </p:sp>
      <p:sp>
        <p:nvSpPr>
          <p:cNvPr id="4" name="Rectangle 6"/>
          <p:cNvSpPr>
            <a:spLocks noGrp="1" noChangeArrowheads="1"/>
          </p:cNvSpPr>
          <p:nvPr>
            <p:ph type="sldNum" sz="quarter" idx="12"/>
          </p:nvPr>
        </p:nvSpPr>
        <p:spPr>
          <a:ln/>
        </p:spPr>
        <p:txBody>
          <a:bodyPr/>
          <a:lstStyle>
            <a:lvl1pPr>
              <a:defRPr/>
            </a:lvl1pPr>
          </a:lstStyle>
          <a:p>
            <a:pPr>
              <a:defRPr/>
            </a:pPr>
            <a:fld id="{4AFBF34D-243E-42E7-8A10-B572EAF22880}" type="slidenum">
              <a:rPr lang="pt-BR"/>
              <a:pPr>
                <a:defRPr/>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620838" y="1720850"/>
            <a:ext cx="10660062" cy="7319963"/>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12669838" y="1720850"/>
            <a:ext cx="18113375" cy="368744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1620838" y="9040813"/>
            <a:ext cx="10660062" cy="295544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4"/>
          <p:cNvSpPr>
            <a:spLocks noGrp="1" noChangeArrowheads="1"/>
          </p:cNvSpPr>
          <p:nvPr>
            <p:ph type="dt" sz="half" idx="10"/>
          </p:nvPr>
        </p:nvSpPr>
        <p:spPr>
          <a:ln/>
        </p:spPr>
        <p:txBody>
          <a:bodyPr/>
          <a:lstStyle>
            <a:lvl1pPr>
              <a:defRPr/>
            </a:lvl1pPr>
          </a:lstStyle>
          <a:p>
            <a:pPr>
              <a:defRPr/>
            </a:pPr>
            <a:endParaRPr lang="pt-BR"/>
          </a:p>
        </p:txBody>
      </p:sp>
      <p:sp>
        <p:nvSpPr>
          <p:cNvPr id="6" name="Rectangle 5"/>
          <p:cNvSpPr>
            <a:spLocks noGrp="1" noChangeArrowheads="1"/>
          </p:cNvSpPr>
          <p:nvPr>
            <p:ph type="ftr" sz="quarter" idx="11"/>
          </p:nvPr>
        </p:nvSpPr>
        <p:spPr>
          <a:ln/>
        </p:spPr>
        <p:txBody>
          <a:bodyPr/>
          <a:lstStyle>
            <a:lvl1pPr>
              <a:defRPr/>
            </a:lvl1pPr>
          </a:lstStyle>
          <a:p>
            <a:pPr>
              <a:defRPr/>
            </a:pPr>
            <a:endParaRPr lang="pt-BR"/>
          </a:p>
        </p:txBody>
      </p:sp>
      <p:sp>
        <p:nvSpPr>
          <p:cNvPr id="7" name="Rectangle 6"/>
          <p:cNvSpPr>
            <a:spLocks noGrp="1" noChangeArrowheads="1"/>
          </p:cNvSpPr>
          <p:nvPr>
            <p:ph type="sldNum" sz="quarter" idx="12"/>
          </p:nvPr>
        </p:nvSpPr>
        <p:spPr>
          <a:ln/>
        </p:spPr>
        <p:txBody>
          <a:bodyPr/>
          <a:lstStyle>
            <a:lvl1pPr>
              <a:defRPr/>
            </a:lvl1pPr>
          </a:lstStyle>
          <a:p>
            <a:pPr>
              <a:defRPr/>
            </a:pPr>
            <a:fld id="{A58C78FC-743E-496F-8594-0F4A02B8FF9E}" type="slidenum">
              <a:rPr lang="pt-BR"/>
              <a:pPr>
                <a:defRPr/>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351588" y="30243463"/>
            <a:ext cx="19442112" cy="3570287"/>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6351588" y="3860800"/>
            <a:ext cx="19442112" cy="259222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6351588" y="33813750"/>
            <a:ext cx="19442112" cy="50704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4"/>
          <p:cNvSpPr>
            <a:spLocks noGrp="1" noChangeArrowheads="1"/>
          </p:cNvSpPr>
          <p:nvPr>
            <p:ph type="dt" sz="half" idx="10"/>
          </p:nvPr>
        </p:nvSpPr>
        <p:spPr>
          <a:ln/>
        </p:spPr>
        <p:txBody>
          <a:bodyPr/>
          <a:lstStyle>
            <a:lvl1pPr>
              <a:defRPr/>
            </a:lvl1pPr>
          </a:lstStyle>
          <a:p>
            <a:pPr>
              <a:defRPr/>
            </a:pPr>
            <a:endParaRPr lang="pt-BR"/>
          </a:p>
        </p:txBody>
      </p:sp>
      <p:sp>
        <p:nvSpPr>
          <p:cNvPr id="6" name="Rectangle 5"/>
          <p:cNvSpPr>
            <a:spLocks noGrp="1" noChangeArrowheads="1"/>
          </p:cNvSpPr>
          <p:nvPr>
            <p:ph type="ftr" sz="quarter" idx="11"/>
          </p:nvPr>
        </p:nvSpPr>
        <p:spPr>
          <a:ln/>
        </p:spPr>
        <p:txBody>
          <a:bodyPr/>
          <a:lstStyle>
            <a:lvl1pPr>
              <a:defRPr/>
            </a:lvl1pPr>
          </a:lstStyle>
          <a:p>
            <a:pPr>
              <a:defRPr/>
            </a:pPr>
            <a:endParaRPr lang="pt-BR"/>
          </a:p>
        </p:txBody>
      </p:sp>
      <p:sp>
        <p:nvSpPr>
          <p:cNvPr id="7" name="Rectangle 6"/>
          <p:cNvSpPr>
            <a:spLocks noGrp="1" noChangeArrowheads="1"/>
          </p:cNvSpPr>
          <p:nvPr>
            <p:ph type="sldNum" sz="quarter" idx="12"/>
          </p:nvPr>
        </p:nvSpPr>
        <p:spPr>
          <a:ln/>
        </p:spPr>
        <p:txBody>
          <a:bodyPr/>
          <a:lstStyle>
            <a:lvl1pPr>
              <a:defRPr/>
            </a:lvl1pPr>
          </a:lstStyle>
          <a:p>
            <a:pPr>
              <a:defRPr/>
            </a:pPr>
            <a:fld id="{A69CA24A-80BA-4342-8F65-FAFC2AF5D7EC}" type="slidenum">
              <a:rPr lang="pt-BR"/>
              <a:pPr>
                <a:defRPr/>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30463" y="3840163"/>
            <a:ext cx="27543125" cy="7200900"/>
          </a:xfrm>
          <a:prstGeom prst="rect">
            <a:avLst/>
          </a:prstGeom>
          <a:noFill/>
          <a:ln w="9525">
            <a:noFill/>
            <a:miter lim="800000"/>
            <a:headEnd/>
            <a:tailEnd/>
          </a:ln>
        </p:spPr>
        <p:txBody>
          <a:bodyPr vert="horz" wrap="square" lIns="413656" tIns="206828" rIns="413656" bIns="206828" numCol="1" anchor="ctr" anchorCtr="0" compatLnSpc="1">
            <a:prstTxWarp prst="textNoShape">
              <a:avLst/>
            </a:prstTxWarp>
          </a:bodyPr>
          <a:lstStyle/>
          <a:p>
            <a:pPr lvl="0"/>
            <a:r>
              <a:rPr lang="pt-BR" smtClean="0"/>
              <a:t>Clique para editar o estilo do título mestre</a:t>
            </a:r>
          </a:p>
        </p:txBody>
      </p:sp>
      <p:sp>
        <p:nvSpPr>
          <p:cNvPr id="1027" name="Rectangle 3"/>
          <p:cNvSpPr>
            <a:spLocks noGrp="1" noChangeArrowheads="1"/>
          </p:cNvSpPr>
          <p:nvPr>
            <p:ph type="body" idx="1"/>
          </p:nvPr>
        </p:nvSpPr>
        <p:spPr bwMode="auto">
          <a:xfrm>
            <a:off x="2430463" y="12480925"/>
            <a:ext cx="27543125" cy="25923875"/>
          </a:xfrm>
          <a:prstGeom prst="rect">
            <a:avLst/>
          </a:prstGeom>
          <a:noFill/>
          <a:ln w="9525">
            <a:noFill/>
            <a:miter lim="800000"/>
            <a:headEnd/>
            <a:tailEnd/>
          </a:ln>
        </p:spPr>
        <p:txBody>
          <a:bodyPr vert="horz" wrap="square" lIns="413656" tIns="206828" rIns="413656" bIns="206828"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p>
        </p:txBody>
      </p:sp>
      <p:sp>
        <p:nvSpPr>
          <p:cNvPr id="1028" name="Rectangle 4"/>
          <p:cNvSpPr>
            <a:spLocks noGrp="1" noChangeArrowheads="1"/>
          </p:cNvSpPr>
          <p:nvPr>
            <p:ph type="dt" sz="half" idx="2"/>
          </p:nvPr>
        </p:nvSpPr>
        <p:spPr bwMode="auto">
          <a:xfrm>
            <a:off x="2430463" y="39365238"/>
            <a:ext cx="6750050" cy="2881312"/>
          </a:xfrm>
          <a:prstGeom prst="rect">
            <a:avLst/>
          </a:prstGeom>
          <a:noFill/>
          <a:ln w="9525">
            <a:noFill/>
            <a:miter lim="800000"/>
            <a:headEnd/>
            <a:tailEnd/>
          </a:ln>
          <a:effectLst/>
        </p:spPr>
        <p:txBody>
          <a:bodyPr vert="horz" wrap="square" lIns="413656" tIns="206828" rIns="413656" bIns="206828" numCol="1" anchor="t" anchorCtr="0" compatLnSpc="1">
            <a:prstTxWarp prst="textNoShape">
              <a:avLst/>
            </a:prstTxWarp>
          </a:bodyPr>
          <a:lstStyle>
            <a:lvl1pPr>
              <a:defRPr sz="6300">
                <a:cs typeface="+mn-cs"/>
              </a:defRPr>
            </a:lvl1pPr>
          </a:lstStyle>
          <a:p>
            <a:pPr>
              <a:defRPr/>
            </a:pPr>
            <a:endParaRPr lang="pt-BR"/>
          </a:p>
        </p:txBody>
      </p:sp>
      <p:sp>
        <p:nvSpPr>
          <p:cNvPr id="1029" name="Rectangle 5"/>
          <p:cNvSpPr>
            <a:spLocks noGrp="1" noChangeArrowheads="1"/>
          </p:cNvSpPr>
          <p:nvPr>
            <p:ph type="ftr" sz="quarter" idx="3"/>
          </p:nvPr>
        </p:nvSpPr>
        <p:spPr bwMode="auto">
          <a:xfrm>
            <a:off x="11071225" y="39365238"/>
            <a:ext cx="10261600" cy="2881312"/>
          </a:xfrm>
          <a:prstGeom prst="rect">
            <a:avLst/>
          </a:prstGeom>
          <a:noFill/>
          <a:ln w="9525">
            <a:noFill/>
            <a:miter lim="800000"/>
            <a:headEnd/>
            <a:tailEnd/>
          </a:ln>
          <a:effectLst/>
        </p:spPr>
        <p:txBody>
          <a:bodyPr vert="horz" wrap="square" lIns="413656" tIns="206828" rIns="413656" bIns="206828" numCol="1" anchor="t" anchorCtr="0" compatLnSpc="1">
            <a:prstTxWarp prst="textNoShape">
              <a:avLst/>
            </a:prstTxWarp>
          </a:bodyPr>
          <a:lstStyle>
            <a:lvl1pPr algn="ctr">
              <a:defRPr sz="6300">
                <a:cs typeface="+mn-cs"/>
              </a:defRPr>
            </a:lvl1pPr>
          </a:lstStyle>
          <a:p>
            <a:pPr>
              <a:defRPr/>
            </a:pPr>
            <a:endParaRPr lang="pt-BR"/>
          </a:p>
        </p:txBody>
      </p:sp>
      <p:sp>
        <p:nvSpPr>
          <p:cNvPr id="1030" name="Rectangle 6"/>
          <p:cNvSpPr>
            <a:spLocks noGrp="1" noChangeArrowheads="1"/>
          </p:cNvSpPr>
          <p:nvPr>
            <p:ph type="sldNum" sz="quarter" idx="4"/>
          </p:nvPr>
        </p:nvSpPr>
        <p:spPr bwMode="auto">
          <a:xfrm>
            <a:off x="23223538" y="39365238"/>
            <a:ext cx="6750050" cy="2881312"/>
          </a:xfrm>
          <a:prstGeom prst="rect">
            <a:avLst/>
          </a:prstGeom>
          <a:noFill/>
          <a:ln w="9525">
            <a:noFill/>
            <a:miter lim="800000"/>
            <a:headEnd/>
            <a:tailEnd/>
          </a:ln>
          <a:effectLst/>
        </p:spPr>
        <p:txBody>
          <a:bodyPr vert="horz" wrap="square" lIns="413656" tIns="206828" rIns="413656" bIns="206828" numCol="1" anchor="t" anchorCtr="0" compatLnSpc="1">
            <a:prstTxWarp prst="textNoShape">
              <a:avLst/>
            </a:prstTxWarp>
          </a:bodyPr>
          <a:lstStyle>
            <a:lvl1pPr algn="r">
              <a:defRPr sz="6300">
                <a:cs typeface="+mn-cs"/>
              </a:defRPr>
            </a:lvl1pPr>
          </a:lstStyle>
          <a:p>
            <a:pPr>
              <a:defRPr/>
            </a:pPr>
            <a:fld id="{CEE194E2-5F15-447B-B336-18B034C6F797}" type="slidenum">
              <a:rPr lang="pt-BR"/>
              <a:pPr>
                <a:defRPr/>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37025" rtl="0" eaLnBrk="0" fontAlgn="base" hangingPunct="0">
        <a:spcBef>
          <a:spcPct val="0"/>
        </a:spcBef>
        <a:spcAft>
          <a:spcPct val="0"/>
        </a:spcAft>
        <a:defRPr sz="19900">
          <a:solidFill>
            <a:schemeClr val="tx2"/>
          </a:solidFill>
          <a:latin typeface="+mj-lt"/>
          <a:ea typeface="+mj-ea"/>
          <a:cs typeface="+mj-cs"/>
        </a:defRPr>
      </a:lvl1pPr>
      <a:lvl2pPr algn="ctr" defTabSz="4137025" rtl="0" eaLnBrk="0" fontAlgn="base" hangingPunct="0">
        <a:spcBef>
          <a:spcPct val="0"/>
        </a:spcBef>
        <a:spcAft>
          <a:spcPct val="0"/>
        </a:spcAft>
        <a:defRPr sz="19900">
          <a:solidFill>
            <a:schemeClr val="tx2"/>
          </a:solidFill>
          <a:latin typeface="Times New Roman" pitchFamily="18" charset="0"/>
        </a:defRPr>
      </a:lvl2pPr>
      <a:lvl3pPr algn="ctr" defTabSz="4137025" rtl="0" eaLnBrk="0" fontAlgn="base" hangingPunct="0">
        <a:spcBef>
          <a:spcPct val="0"/>
        </a:spcBef>
        <a:spcAft>
          <a:spcPct val="0"/>
        </a:spcAft>
        <a:defRPr sz="19900">
          <a:solidFill>
            <a:schemeClr val="tx2"/>
          </a:solidFill>
          <a:latin typeface="Times New Roman" pitchFamily="18" charset="0"/>
        </a:defRPr>
      </a:lvl3pPr>
      <a:lvl4pPr algn="ctr" defTabSz="4137025" rtl="0" eaLnBrk="0" fontAlgn="base" hangingPunct="0">
        <a:spcBef>
          <a:spcPct val="0"/>
        </a:spcBef>
        <a:spcAft>
          <a:spcPct val="0"/>
        </a:spcAft>
        <a:defRPr sz="19900">
          <a:solidFill>
            <a:schemeClr val="tx2"/>
          </a:solidFill>
          <a:latin typeface="Times New Roman" pitchFamily="18" charset="0"/>
        </a:defRPr>
      </a:lvl4pPr>
      <a:lvl5pPr algn="ctr" defTabSz="4137025" rtl="0" eaLnBrk="0" fontAlgn="base" hangingPunct="0">
        <a:spcBef>
          <a:spcPct val="0"/>
        </a:spcBef>
        <a:spcAft>
          <a:spcPct val="0"/>
        </a:spcAft>
        <a:defRPr sz="19900">
          <a:solidFill>
            <a:schemeClr val="tx2"/>
          </a:solidFill>
          <a:latin typeface="Times New Roman" pitchFamily="18" charset="0"/>
        </a:defRPr>
      </a:lvl5pPr>
      <a:lvl6pPr marL="457200" algn="ctr" defTabSz="4137025" rtl="0" fontAlgn="base">
        <a:spcBef>
          <a:spcPct val="0"/>
        </a:spcBef>
        <a:spcAft>
          <a:spcPct val="0"/>
        </a:spcAft>
        <a:defRPr sz="19900">
          <a:solidFill>
            <a:schemeClr val="tx2"/>
          </a:solidFill>
          <a:latin typeface="Times New Roman" pitchFamily="18" charset="0"/>
        </a:defRPr>
      </a:lvl6pPr>
      <a:lvl7pPr marL="914400" algn="ctr" defTabSz="4137025" rtl="0" fontAlgn="base">
        <a:spcBef>
          <a:spcPct val="0"/>
        </a:spcBef>
        <a:spcAft>
          <a:spcPct val="0"/>
        </a:spcAft>
        <a:defRPr sz="19900">
          <a:solidFill>
            <a:schemeClr val="tx2"/>
          </a:solidFill>
          <a:latin typeface="Times New Roman" pitchFamily="18" charset="0"/>
        </a:defRPr>
      </a:lvl7pPr>
      <a:lvl8pPr marL="1371600" algn="ctr" defTabSz="4137025" rtl="0" fontAlgn="base">
        <a:spcBef>
          <a:spcPct val="0"/>
        </a:spcBef>
        <a:spcAft>
          <a:spcPct val="0"/>
        </a:spcAft>
        <a:defRPr sz="19900">
          <a:solidFill>
            <a:schemeClr val="tx2"/>
          </a:solidFill>
          <a:latin typeface="Times New Roman" pitchFamily="18" charset="0"/>
        </a:defRPr>
      </a:lvl8pPr>
      <a:lvl9pPr marL="1828800" algn="ctr" defTabSz="4137025" rtl="0" fontAlgn="base">
        <a:spcBef>
          <a:spcPct val="0"/>
        </a:spcBef>
        <a:spcAft>
          <a:spcPct val="0"/>
        </a:spcAft>
        <a:defRPr sz="19900">
          <a:solidFill>
            <a:schemeClr val="tx2"/>
          </a:solidFill>
          <a:latin typeface="Times New Roman" pitchFamily="18" charset="0"/>
        </a:defRPr>
      </a:lvl9pPr>
    </p:titleStyle>
    <p:bodyStyle>
      <a:lvl1pPr marL="1550988" indent="-1550988" algn="l" defTabSz="4137025" rtl="0" eaLnBrk="0" fontAlgn="base" hangingPunct="0">
        <a:spcBef>
          <a:spcPct val="20000"/>
        </a:spcBef>
        <a:spcAft>
          <a:spcPct val="0"/>
        </a:spcAft>
        <a:buChar char="•"/>
        <a:defRPr sz="14500">
          <a:solidFill>
            <a:schemeClr val="tx1"/>
          </a:solidFill>
          <a:latin typeface="+mn-lt"/>
          <a:ea typeface="+mn-ea"/>
          <a:cs typeface="+mn-cs"/>
        </a:defRPr>
      </a:lvl1pPr>
      <a:lvl2pPr marL="3360738" indent="-1292225" algn="l" defTabSz="4137025" rtl="0" eaLnBrk="0" fontAlgn="base" hangingPunct="0">
        <a:spcBef>
          <a:spcPct val="20000"/>
        </a:spcBef>
        <a:spcAft>
          <a:spcPct val="0"/>
        </a:spcAft>
        <a:buChar char="–"/>
        <a:defRPr sz="12700">
          <a:solidFill>
            <a:schemeClr val="tx1"/>
          </a:solidFill>
          <a:latin typeface="+mn-lt"/>
        </a:defRPr>
      </a:lvl2pPr>
      <a:lvl3pPr marL="5170488" indent="-1033463" algn="l" defTabSz="4137025" rtl="0" eaLnBrk="0" fontAlgn="base" hangingPunct="0">
        <a:spcBef>
          <a:spcPct val="20000"/>
        </a:spcBef>
        <a:spcAft>
          <a:spcPct val="0"/>
        </a:spcAft>
        <a:buChar char="•"/>
        <a:defRPr sz="10900">
          <a:solidFill>
            <a:schemeClr val="tx1"/>
          </a:solidFill>
          <a:latin typeface="+mn-lt"/>
        </a:defRPr>
      </a:lvl3pPr>
      <a:lvl4pPr marL="7239000" indent="-1033463" algn="l" defTabSz="4137025" rtl="0" eaLnBrk="0" fontAlgn="base" hangingPunct="0">
        <a:spcBef>
          <a:spcPct val="20000"/>
        </a:spcBef>
        <a:spcAft>
          <a:spcPct val="0"/>
        </a:spcAft>
        <a:buChar char="–"/>
        <a:defRPr sz="9000">
          <a:solidFill>
            <a:schemeClr val="tx1"/>
          </a:solidFill>
          <a:latin typeface="+mn-lt"/>
        </a:defRPr>
      </a:lvl4pPr>
      <a:lvl5pPr marL="9307513" indent="-1035050" algn="l" defTabSz="4137025" rtl="0" eaLnBrk="0" fontAlgn="base" hangingPunct="0">
        <a:spcBef>
          <a:spcPct val="20000"/>
        </a:spcBef>
        <a:spcAft>
          <a:spcPct val="0"/>
        </a:spcAft>
        <a:buChar char="»"/>
        <a:defRPr sz="9000">
          <a:solidFill>
            <a:schemeClr val="tx1"/>
          </a:solidFill>
          <a:latin typeface="+mn-lt"/>
        </a:defRPr>
      </a:lvl5pPr>
      <a:lvl6pPr marL="9764713" indent="-1035050" algn="l" defTabSz="4137025" rtl="0" fontAlgn="base">
        <a:spcBef>
          <a:spcPct val="20000"/>
        </a:spcBef>
        <a:spcAft>
          <a:spcPct val="0"/>
        </a:spcAft>
        <a:buChar char="»"/>
        <a:defRPr sz="9000">
          <a:solidFill>
            <a:schemeClr val="tx1"/>
          </a:solidFill>
          <a:latin typeface="+mn-lt"/>
        </a:defRPr>
      </a:lvl6pPr>
      <a:lvl7pPr marL="10221913" indent="-1035050" algn="l" defTabSz="4137025" rtl="0" fontAlgn="base">
        <a:spcBef>
          <a:spcPct val="20000"/>
        </a:spcBef>
        <a:spcAft>
          <a:spcPct val="0"/>
        </a:spcAft>
        <a:buChar char="»"/>
        <a:defRPr sz="9000">
          <a:solidFill>
            <a:schemeClr val="tx1"/>
          </a:solidFill>
          <a:latin typeface="+mn-lt"/>
        </a:defRPr>
      </a:lvl7pPr>
      <a:lvl8pPr marL="10679113" indent="-1035050" algn="l" defTabSz="4137025" rtl="0" fontAlgn="base">
        <a:spcBef>
          <a:spcPct val="20000"/>
        </a:spcBef>
        <a:spcAft>
          <a:spcPct val="0"/>
        </a:spcAft>
        <a:buChar char="»"/>
        <a:defRPr sz="9000">
          <a:solidFill>
            <a:schemeClr val="tx1"/>
          </a:solidFill>
          <a:latin typeface="+mn-lt"/>
        </a:defRPr>
      </a:lvl8pPr>
      <a:lvl9pPr marL="11136313" indent="-1035050" algn="l" defTabSz="4137025" rtl="0" fontAlgn="base">
        <a:spcBef>
          <a:spcPct val="20000"/>
        </a:spcBef>
        <a:spcAft>
          <a:spcPct val="0"/>
        </a:spcAft>
        <a:buChar char="»"/>
        <a:defRPr sz="90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hyperlink" Target="http://www.ftc.br/dialogos" TargetMode="External"/><Relationship Id="rId7" Type="http://schemas.openxmlformats.org/officeDocument/2006/relationships/image" Target="../media/image3.gif"/><Relationship Id="rId2" Type="http://schemas.openxmlformats.org/officeDocument/2006/relationships/hyperlink" Target="http://connepi.ifal.edu.br/ocs/index.php/connepi/CONNEPI2010/paper/view/1166" TargetMode="External"/><Relationship Id="rId1" Type="http://schemas.openxmlformats.org/officeDocument/2006/relationships/slideLayout" Target="../slideLayouts/slideLayout7.xml"/><Relationship Id="rId6" Type="http://schemas.openxmlformats.org/officeDocument/2006/relationships/hyperlink" Target="http://www.capes.gov.br/" TargetMode="External"/><Relationship Id="rId5" Type="http://schemas.openxmlformats.org/officeDocument/2006/relationships/image" Target="../media/image2.png"/><Relationship Id="rId4" Type="http://schemas.openxmlformats.org/officeDocument/2006/relationships/image" Target="../media/image1.png"/><Relationship Id="rId9" Type="http://schemas.openxmlformats.org/officeDocument/2006/relationships/image" Target="../media/image5.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Connector 4"/>
          <p:cNvCxnSpPr>
            <a:cxnSpLocks noChangeShapeType="1"/>
          </p:cNvCxnSpPr>
          <p:nvPr/>
        </p:nvCxnSpPr>
        <p:spPr bwMode="auto">
          <a:xfrm>
            <a:off x="1271483" y="4671894"/>
            <a:ext cx="29894212" cy="0"/>
          </a:xfrm>
          <a:prstGeom prst="line">
            <a:avLst/>
          </a:prstGeom>
          <a:noFill/>
          <a:ln w="12700">
            <a:solidFill>
              <a:schemeClr val="tx1"/>
            </a:solidFill>
            <a:round/>
            <a:headEnd/>
            <a:tailEnd/>
          </a:ln>
          <a:effectLst>
            <a:outerShdw dist="20000" dir="5400000" rotWithShape="0">
              <a:srgbClr val="808080">
                <a:alpha val="37999"/>
              </a:srgbClr>
            </a:outerShdw>
          </a:effectLst>
        </p:spPr>
      </p:cxnSp>
      <p:sp>
        <p:nvSpPr>
          <p:cNvPr id="26" name="Title 1"/>
          <p:cNvSpPr txBox="1">
            <a:spLocks/>
          </p:cNvSpPr>
          <p:nvPr/>
        </p:nvSpPr>
        <p:spPr>
          <a:xfrm>
            <a:off x="1147763" y="5170707"/>
            <a:ext cx="30110112" cy="2390433"/>
          </a:xfrm>
          <a:prstGeom prst="rect">
            <a:avLst/>
          </a:prstGeom>
        </p:spPr>
        <p:txBody>
          <a:bodyPr>
            <a:normAutofit fontScale="97500"/>
          </a:bodyPr>
          <a:lstStyle/>
          <a:p>
            <a:pPr lvl="0" algn="ctr" defTabSz="4137025">
              <a:defRPr/>
            </a:pPr>
            <a:r>
              <a:rPr lang="pt-BR" sz="6000" b="1" dirty="0" smtClean="0">
                <a:latin typeface="Arial" pitchFamily="34" charset="0"/>
              </a:rPr>
              <a:t>O USO DO RECURSO LÚDICO INTERATIVO NO ENSINO DE CONTEÚDOS DE BIOLOGIA: uma experiência com alunos de uma escola pública de Areia (PB)</a:t>
            </a:r>
            <a:endParaRPr kumimoji="0" lang="en-US" sz="6000" b="0" i="0" u="none" strike="noStrike" kern="0" cap="none" spc="0" normalizeH="0" baseline="0" noProof="0" dirty="0" smtClean="0">
              <a:ln>
                <a:noFill/>
              </a:ln>
              <a:solidFill>
                <a:schemeClr val="tx2"/>
              </a:solidFill>
              <a:effectLst/>
              <a:uLnTx/>
              <a:uFillTx/>
              <a:latin typeface="Arial" pitchFamily="34" charset="0"/>
              <a:ea typeface="Geneva" pitchFamily="124" charset="-128"/>
            </a:endParaRPr>
          </a:p>
        </p:txBody>
      </p:sp>
      <p:sp>
        <p:nvSpPr>
          <p:cNvPr id="27" name="Title 1"/>
          <p:cNvSpPr txBox="1">
            <a:spLocks/>
          </p:cNvSpPr>
          <p:nvPr/>
        </p:nvSpPr>
        <p:spPr bwMode="auto">
          <a:xfrm>
            <a:off x="2430463" y="7345363"/>
            <a:ext cx="27544712" cy="2211387"/>
          </a:xfrm>
          <a:prstGeom prst="rect">
            <a:avLst/>
          </a:prstGeom>
          <a:noFill/>
          <a:ln w="9525">
            <a:noFill/>
            <a:miter lim="800000"/>
            <a:headEnd/>
            <a:tailEnd/>
          </a:ln>
        </p:spPr>
        <p:txBody>
          <a:bodyPr lIns="432054" tIns="216027" rIns="432054" bIns="216027" anchor="ctr"/>
          <a:lstStyle/>
          <a:p>
            <a:r>
              <a:rPr lang="pt-BR" sz="4000" b="1" dirty="0" smtClean="0">
                <a:latin typeface="Arial" pitchFamily="34" charset="0"/>
              </a:rPr>
              <a:t>Tatiana Ferreira de Lima Brito</a:t>
            </a:r>
            <a:r>
              <a:rPr lang="pt-BR" sz="4000" b="1" baseline="30000" dirty="0" smtClean="0">
                <a:latin typeface="Arial" pitchFamily="34" charset="0"/>
              </a:rPr>
              <a:t>1</a:t>
            </a:r>
            <a:r>
              <a:rPr lang="pt-BR" sz="4000" b="1" dirty="0" smtClean="0">
                <a:latin typeface="Arial" pitchFamily="34" charset="0"/>
              </a:rPr>
              <a:t> Núbia </a:t>
            </a:r>
            <a:r>
              <a:rPr lang="pt-BR" sz="4000" b="1" smtClean="0">
                <a:latin typeface="Arial" pitchFamily="34" charset="0"/>
              </a:rPr>
              <a:t>Aparecida </a:t>
            </a:r>
            <a:r>
              <a:rPr lang="pt-BR" sz="4000" b="1" smtClean="0">
                <a:latin typeface="Arial" pitchFamily="34" charset="0"/>
              </a:rPr>
              <a:t>dos Santos</a:t>
            </a:r>
            <a:r>
              <a:rPr lang="pt-BR" sz="4000" b="1" baseline="30000" smtClean="0">
                <a:latin typeface="Arial" pitchFamily="34" charset="0"/>
              </a:rPr>
              <a:t>1</a:t>
            </a:r>
            <a:r>
              <a:rPr lang="pt-BR" sz="4000" b="1" smtClean="0">
                <a:latin typeface="Arial" pitchFamily="34" charset="0"/>
              </a:rPr>
              <a:t>  </a:t>
            </a:r>
            <a:r>
              <a:rPr lang="pt-BR" sz="4000" b="1" dirty="0" err="1" smtClean="0">
                <a:latin typeface="Arial" pitchFamily="34" charset="0"/>
              </a:rPr>
              <a:t>Lidiane</a:t>
            </a:r>
            <a:r>
              <a:rPr lang="pt-BR" sz="4000" b="1" dirty="0" smtClean="0">
                <a:latin typeface="Arial" pitchFamily="34" charset="0"/>
              </a:rPr>
              <a:t> Alves Soares</a:t>
            </a:r>
            <a:r>
              <a:rPr lang="pt-BR" sz="4000" b="1" baseline="30000" dirty="0" smtClean="0">
                <a:latin typeface="Arial" pitchFamily="34" charset="0"/>
              </a:rPr>
              <a:t>1</a:t>
            </a:r>
            <a:r>
              <a:rPr lang="pt-BR" sz="4000" b="1" dirty="0" smtClean="0">
                <a:latin typeface="Arial" pitchFamily="34" charset="0"/>
              </a:rPr>
              <a:t>  Tiago Pereira Florentino</a:t>
            </a:r>
            <a:r>
              <a:rPr lang="pt-BR" sz="4000" b="1" baseline="30000" dirty="0" smtClean="0">
                <a:latin typeface="Arial" pitchFamily="34" charset="0"/>
              </a:rPr>
              <a:t>1</a:t>
            </a:r>
            <a:r>
              <a:rPr lang="pt-BR" sz="4000" b="1" dirty="0" smtClean="0">
                <a:latin typeface="Arial" pitchFamily="34" charset="0"/>
              </a:rPr>
              <a:t>  Mario Luiz F. Cavalcanti²;  Paulo César Géglio²;</a:t>
            </a:r>
          </a:p>
          <a:p>
            <a:r>
              <a:rPr lang="pt-BR" sz="3000" baseline="30000" dirty="0" smtClean="0">
                <a:latin typeface="Arial" pitchFamily="34" charset="0"/>
              </a:rPr>
              <a:t>(1)</a:t>
            </a:r>
            <a:r>
              <a:rPr lang="pt-BR" sz="3000" dirty="0" smtClean="0">
                <a:latin typeface="Arial" pitchFamily="34" charset="0"/>
              </a:rPr>
              <a:t>Bolsista do PIBID; </a:t>
            </a:r>
            <a:r>
              <a:rPr lang="pt-BR" sz="3000" baseline="30000" dirty="0" smtClean="0">
                <a:latin typeface="Arial" pitchFamily="34" charset="0"/>
              </a:rPr>
              <a:t>(2)</a:t>
            </a:r>
            <a:r>
              <a:rPr lang="pt-BR" sz="3000" dirty="0" smtClean="0">
                <a:latin typeface="Arial" pitchFamily="34" charset="0"/>
              </a:rPr>
              <a:t>Professor Orientador/Coordenador.</a:t>
            </a:r>
            <a:endParaRPr lang="pt-BR" sz="3000" dirty="0">
              <a:latin typeface="Arial" pitchFamily="34" charset="0"/>
            </a:endParaRPr>
          </a:p>
        </p:txBody>
      </p:sp>
      <p:cxnSp>
        <p:nvCxnSpPr>
          <p:cNvPr id="28" name="Straight Connector 8"/>
          <p:cNvCxnSpPr>
            <a:cxnSpLocks noChangeShapeType="1"/>
          </p:cNvCxnSpPr>
          <p:nvPr/>
        </p:nvCxnSpPr>
        <p:spPr bwMode="auto">
          <a:xfrm>
            <a:off x="1255713" y="9648825"/>
            <a:ext cx="29894212" cy="0"/>
          </a:xfrm>
          <a:prstGeom prst="line">
            <a:avLst/>
          </a:prstGeom>
          <a:noFill/>
          <a:ln w="12700">
            <a:solidFill>
              <a:schemeClr val="tx1"/>
            </a:solidFill>
            <a:round/>
            <a:headEnd/>
            <a:tailEnd/>
          </a:ln>
          <a:effectLst>
            <a:outerShdw dist="20000" dir="5400000" rotWithShape="0">
              <a:srgbClr val="808080">
                <a:alpha val="37999"/>
              </a:srgbClr>
            </a:outerShdw>
          </a:effectLst>
        </p:spPr>
      </p:cxnSp>
      <p:sp>
        <p:nvSpPr>
          <p:cNvPr id="29" name="Subtitle 2"/>
          <p:cNvSpPr txBox="1">
            <a:spLocks/>
          </p:cNvSpPr>
          <p:nvPr/>
        </p:nvSpPr>
        <p:spPr>
          <a:xfrm>
            <a:off x="1255713" y="11225267"/>
            <a:ext cx="14400212" cy="10305425"/>
          </a:xfrm>
          <a:prstGeom prst="rect">
            <a:avLst/>
          </a:prstGeom>
        </p:spPr>
        <p:txBody>
          <a:bodyPr lIns="0" tIns="0" rIns="0" bIns="0"/>
          <a:lstStyle/>
          <a:p>
            <a:pPr marR="0" lvl="0" algn="l" defTabSz="4137025" rtl="0" eaLnBrk="1" fontAlgn="base" latinLnBrk="0" hangingPunct="1">
              <a:lnSpc>
                <a:spcPct val="100000"/>
              </a:lnSpc>
              <a:spcBef>
                <a:spcPts val="0"/>
              </a:spcBef>
              <a:spcAft>
                <a:spcPct val="0"/>
              </a:spcAft>
              <a:buClrTx/>
              <a:buSzTx/>
              <a:tabLst/>
              <a:defRPr/>
            </a:pPr>
            <a:r>
              <a:rPr kumimoji="0" lang="pt-BR" sz="6000" b="1" i="0" u="none" strike="noStrike" kern="0" cap="none" spc="0" normalizeH="0" baseline="0" noProof="0" dirty="0" smtClean="0">
                <a:ln>
                  <a:noFill/>
                </a:ln>
                <a:solidFill>
                  <a:schemeClr val="tx1"/>
                </a:solidFill>
                <a:effectLst/>
                <a:uLnTx/>
                <a:uFillTx/>
                <a:latin typeface="Arial" pitchFamily="34" charset="0"/>
                <a:ea typeface="Geneva" pitchFamily="124" charset="-128"/>
                <a:cs typeface="Arial" pitchFamily="34" charset="0"/>
              </a:rPr>
              <a:t>Introdução </a:t>
            </a:r>
          </a:p>
          <a:p>
            <a:pPr algn="just"/>
            <a:r>
              <a:rPr lang="pt-BR" dirty="0" smtClean="0">
                <a:latin typeface="Arial" pitchFamily="34" charset="0"/>
              </a:rPr>
              <a:t>O programa da disciplina de Biologia abrange vários conteúdos com nomenclaturas, conceitos e princípios de difícil compreensão, com isso muitos alunos revelam grandes dificuldades de aprendizagem. Esse fato se agrava em função da metodologia das aulas, que são, na maioria dos casos, excessivamente teóricas e expositivas. A baixa quantidade de aulas práticas e de novas metodologias de ensino que faz com que os alunos interajam com os conteúdos desencadeia um bloqueio de aprendizagem.</a:t>
            </a:r>
          </a:p>
          <a:p>
            <a:pPr algn="just"/>
            <a:r>
              <a:rPr lang="pt-BR" dirty="0" smtClean="0">
                <a:latin typeface="Arial" pitchFamily="34" charset="0"/>
              </a:rPr>
              <a:t>Atualmente, diante de tantos avanços tecnológicos, as metodologias de ensino necessitam ser aperfeiçoadas, com novas práticas pedagógicas que atendam às necessidades dos alunos. Uma das possibilidades para fazer com que os alunos interajam com os conteúdos da aprendizagem são os jogos lúdicos. Eles facilitam a aprendizagem, na medida em que são atrativos para os alunos. Além disso, criatividade e capacidade de trabalho em equipe são algumas das características dos jogos lúdicos e, portanto, são fundamentais para que os alunos desenvolva competências básicas que lhes permitam desenvolver a capacidade de continuar aprendendo. Com o recurso dos jogos lúdicos a aula se torna prazerá, pois envolve os alunos na aprendizagem e estimula a interação entre os alunos e entre eles e o professor, contribuindo de fato para a formação e aprendizado dos alunos. </a:t>
            </a:r>
          </a:p>
          <a:p>
            <a:pPr algn="just"/>
            <a:r>
              <a:rPr lang="pt-BR" dirty="0" smtClean="0">
                <a:latin typeface="Arial" pitchFamily="34" charset="0"/>
              </a:rPr>
              <a:t>Na aula com o uso do recurso de jogos lúdicos, a utilização de materiais alternativos torna o processo de ensino e de aprendizagem interessante, assim os jogos interativos constituem uma estratégia de ensino eficiente que facilita o aprendizado permitindo que os conteúdos sejam aprendidos de maneira dinâmica e interativa.</a:t>
            </a:r>
          </a:p>
          <a:p>
            <a:pPr algn="just"/>
            <a:r>
              <a:rPr lang="pt-BR" dirty="0" smtClean="0">
                <a:latin typeface="Arial" pitchFamily="34" charset="0"/>
              </a:rPr>
              <a:t>É com esse entendimento sobre a importância do jogo lúdico no processo de ensino e de aprendizagem que apresentamos nosso trabalho que é caracterizar a importância dos jogos como instrumentos motivadores do ensino. </a:t>
            </a:r>
          </a:p>
          <a:p>
            <a:endParaRPr lang="pt-BR" dirty="0" smtClean="0"/>
          </a:p>
          <a:p>
            <a:pPr marR="0" lvl="0" algn="l" defTabSz="4137025" rtl="0" eaLnBrk="1" fontAlgn="base" latinLnBrk="0" hangingPunct="1">
              <a:lnSpc>
                <a:spcPct val="100000"/>
              </a:lnSpc>
              <a:spcBef>
                <a:spcPts val="0"/>
              </a:spcBef>
              <a:spcAft>
                <a:spcPct val="0"/>
              </a:spcAft>
              <a:buClrTx/>
              <a:buSzTx/>
              <a:tabLst/>
              <a:defRPr/>
            </a:pPr>
            <a:endParaRPr kumimoji="0" lang="en-US" sz="2400" b="0" i="0" u="none" strike="noStrike" kern="0" cap="none" spc="0" normalizeH="0" baseline="0" noProof="0" dirty="0" smtClean="0">
              <a:ln>
                <a:noFill/>
              </a:ln>
              <a:solidFill>
                <a:schemeClr val="tx1"/>
              </a:solidFill>
              <a:effectLst/>
              <a:uLnTx/>
              <a:uFillTx/>
              <a:latin typeface="Arial" pitchFamily="34" charset="0"/>
              <a:ea typeface="Geneva" pitchFamily="124" charset="-128"/>
              <a:cs typeface="Arial" pitchFamily="34" charset="0"/>
            </a:endParaRPr>
          </a:p>
        </p:txBody>
      </p:sp>
      <p:sp>
        <p:nvSpPr>
          <p:cNvPr id="30" name="Subtitle 2"/>
          <p:cNvSpPr txBox="1">
            <a:spLocks/>
          </p:cNvSpPr>
          <p:nvPr/>
        </p:nvSpPr>
        <p:spPr bwMode="auto">
          <a:xfrm>
            <a:off x="1152353" y="21170652"/>
            <a:ext cx="14400212" cy="6408712"/>
          </a:xfrm>
          <a:prstGeom prst="rect">
            <a:avLst/>
          </a:prstGeom>
          <a:noFill/>
          <a:ln w="9525">
            <a:noFill/>
            <a:miter lim="800000"/>
            <a:headEnd/>
            <a:tailEnd/>
          </a:ln>
        </p:spPr>
        <p:txBody>
          <a:bodyPr lIns="0" tIns="0" rIns="0" bIns="0"/>
          <a:lstStyle/>
          <a:p>
            <a:pPr>
              <a:spcBef>
                <a:spcPct val="20000"/>
              </a:spcBef>
              <a:buFont typeface="Arial" pitchFamily="34" charset="0"/>
              <a:buNone/>
            </a:pPr>
            <a:r>
              <a:rPr lang="pt-BR" sz="6000" b="1" dirty="0">
                <a:latin typeface="Arial" pitchFamily="34" charset="0"/>
                <a:cs typeface="Arial" pitchFamily="34" charset="0"/>
              </a:rPr>
              <a:t>Material e Métodos</a:t>
            </a:r>
          </a:p>
          <a:p>
            <a:pPr algn="just"/>
            <a:r>
              <a:rPr lang="pt-BR" dirty="0" smtClean="0">
                <a:latin typeface="Arial" pitchFamily="34" charset="0"/>
              </a:rPr>
              <a:t>O trabalho foi realizado por bolsistas do Programa de Iniciação a Docência (PIBID), do curso de Licenciatura em Ciências Biológicas, do Centro de Ciências Agrárias da Universidade Federal da Paraíba (CCA/UFPB), com alunos do primeiro ano do ensino médio de uma escola pública da cidade de Areia (PB). A atividade foi realizada em duas fases. A primeira consistiu em uma aula teórica expositiva sobre desenvolvimento embrionário dos animais, nesta aula explicamos aos alunos de forma sucinta todo conteúdo proposto e os recursos utilizados foram os livros didáticos dos alunos e o quadro negro. Na segunda fase os alunos foram agrupados em duas turmas, cada uma recebeu um baralho com 42 cartas, 21 delas com perguntas e 21 com respostas, o objetivo do jogo é formar 6 pares com perguntas e suas respectivas respostas corretas. Cada grupo deveria escolher dois representantes para iniciar o jogo e se responsabilizar pelas cartas. Os demais alunos ficaram ao lado dos representantes para auxilia-los nas respostas. Cada representante recebeu 12 cartas e as demais ficaram à disposição para ser adquiridas quando necessário. </a:t>
            </a:r>
          </a:p>
          <a:p>
            <a:pPr algn="just"/>
            <a:r>
              <a:rPr lang="pt-BR" dirty="0" smtClean="0">
                <a:latin typeface="Arial" pitchFamily="34" charset="0"/>
              </a:rPr>
              <a:t>O primeiro grupo que conseguiu formar 6 pares com perguntas e respostas corretas foi o grupo vencedor do jogo.</a:t>
            </a:r>
          </a:p>
          <a:p>
            <a:pPr>
              <a:spcBef>
                <a:spcPct val="20000"/>
              </a:spcBef>
              <a:buFont typeface="Arial" pitchFamily="34" charset="0"/>
              <a:buNone/>
            </a:pPr>
            <a:endParaRPr lang="en-US" sz="2400" dirty="0">
              <a:latin typeface="Arial" pitchFamily="34" charset="0"/>
              <a:cs typeface="Arial" pitchFamily="34" charset="0"/>
            </a:endParaRPr>
          </a:p>
        </p:txBody>
      </p:sp>
      <p:sp>
        <p:nvSpPr>
          <p:cNvPr id="31" name="Subtitle 2"/>
          <p:cNvSpPr txBox="1">
            <a:spLocks/>
          </p:cNvSpPr>
          <p:nvPr/>
        </p:nvSpPr>
        <p:spPr bwMode="auto">
          <a:xfrm>
            <a:off x="16922105" y="20234548"/>
            <a:ext cx="14400212" cy="7272808"/>
          </a:xfrm>
          <a:prstGeom prst="rect">
            <a:avLst/>
          </a:prstGeom>
          <a:noFill/>
          <a:ln w="9525">
            <a:noFill/>
            <a:miter lim="800000"/>
            <a:headEnd/>
            <a:tailEnd/>
          </a:ln>
        </p:spPr>
        <p:txBody>
          <a:bodyPr lIns="0" tIns="0" rIns="0" bIns="0"/>
          <a:lstStyle/>
          <a:p>
            <a:pPr>
              <a:spcBef>
                <a:spcPct val="20000"/>
              </a:spcBef>
              <a:buFont typeface="Arial" pitchFamily="34" charset="0"/>
              <a:buNone/>
            </a:pPr>
            <a:r>
              <a:rPr lang="pt-BR" sz="6000" b="1" dirty="0">
                <a:latin typeface="Arial" pitchFamily="34" charset="0"/>
                <a:cs typeface="Arial" pitchFamily="34" charset="0"/>
              </a:rPr>
              <a:t>Conclusões</a:t>
            </a:r>
          </a:p>
          <a:p>
            <a:pPr algn="just"/>
            <a:r>
              <a:rPr lang="pt-BR" dirty="0" smtClean="0">
                <a:latin typeface="Arial" pitchFamily="34" charset="0"/>
              </a:rPr>
              <a:t>Ao término do trabalho podemos concluir que uma aula utilizando uma atividade lúdica pode ser mais significativa, e se constitui em bom recurso para atingir o aprendizado dos alunos. Nesse sentido, consideramos que o professor deve ser inovador e aplicar metodologias que possibilitem que as aulas sejam mais prazerosas. Com esse propósito sugerimos o jogo lúdico, que é um importante recurso, pois desperta nos alunos o interesse pelos conteúdos das diferentes disciplinas e auxiliam na construção do conhecimento. A utilização do jogo didático deixa as aulas mais dinâmicas e permite ao aluno a compreensão de conceitos, além de estimular o desenvolvimento cognitivo, o trabalho em grupo e o aprendizado significativo. </a:t>
            </a:r>
          </a:p>
          <a:p>
            <a:pPr algn="just"/>
            <a:r>
              <a:rPr lang="pt-BR" dirty="0" smtClean="0">
                <a:latin typeface="Arial" pitchFamily="34" charset="0"/>
              </a:rPr>
              <a:t>Com o baralho sobre o desenvolvimento embrionário dos animais percebemos que os alunos conseguiram compreender melhor o conteúdo, tendo em vista que foi uma brincadeira e eles nem perceberam que estavam aprendendo assuntos de biologia. O jogo foi uma forma dinâmica de fazer os alunos discutirem entre si sobre o conteúdo. Apesar dos jogos lúdicos existirem há muito tempo, são poucos os professores que o utilizam como recurso de ensino. Durante nosso trabalho percebemos que para os alunos não há nada melhor do que sair da rotina de copiar informações e ouvir o professor, eles estão cansados desse modelo de ensinar e esperam ansiosamente por novos métodos de ensino. </a:t>
            </a:r>
          </a:p>
          <a:p>
            <a:pPr>
              <a:spcBef>
                <a:spcPct val="20000"/>
              </a:spcBef>
              <a:buFont typeface="Arial" pitchFamily="34" charset="0"/>
              <a:buNone/>
            </a:pPr>
            <a:endParaRPr lang="en-US" sz="2400" dirty="0">
              <a:latin typeface="Arial" pitchFamily="34" charset="0"/>
              <a:cs typeface="Arial" pitchFamily="34" charset="0"/>
            </a:endParaRPr>
          </a:p>
        </p:txBody>
      </p:sp>
      <p:sp>
        <p:nvSpPr>
          <p:cNvPr id="32" name="Subtitle 2"/>
          <p:cNvSpPr txBox="1">
            <a:spLocks/>
          </p:cNvSpPr>
          <p:nvPr/>
        </p:nvSpPr>
        <p:spPr bwMode="auto">
          <a:xfrm>
            <a:off x="16706081" y="27867396"/>
            <a:ext cx="14400212" cy="7632848"/>
          </a:xfrm>
          <a:prstGeom prst="rect">
            <a:avLst/>
          </a:prstGeom>
          <a:noFill/>
          <a:ln w="9525">
            <a:noFill/>
            <a:miter lim="800000"/>
            <a:headEnd/>
            <a:tailEnd/>
          </a:ln>
        </p:spPr>
        <p:txBody>
          <a:bodyPr lIns="0" tIns="0" rIns="0" bIns="0"/>
          <a:lstStyle/>
          <a:p>
            <a:pPr>
              <a:spcBef>
                <a:spcPct val="20000"/>
              </a:spcBef>
              <a:buFont typeface="Arial" pitchFamily="34" charset="0"/>
              <a:buNone/>
            </a:pPr>
            <a:r>
              <a:rPr lang="pt-BR" sz="6000" b="1" dirty="0">
                <a:latin typeface="Arial" pitchFamily="34" charset="0"/>
                <a:cs typeface="Arial" pitchFamily="34" charset="0"/>
              </a:rPr>
              <a:t>Referências bibliográficas</a:t>
            </a:r>
          </a:p>
          <a:p>
            <a:r>
              <a:rPr lang="pt-BR" dirty="0" smtClean="0">
                <a:latin typeface="Arial" pitchFamily="34" charset="0"/>
              </a:rPr>
              <a:t>AMARAL, J. A. et al.  </a:t>
            </a:r>
            <a:r>
              <a:rPr lang="pt-BR" i="1" dirty="0" smtClean="0">
                <a:latin typeface="Arial" pitchFamily="34" charset="0"/>
              </a:rPr>
              <a:t>Construção e Avaliação de modelos Didáticos Destinados ao Ensino-Aprendizagem de Biologia.</a:t>
            </a:r>
            <a:r>
              <a:rPr lang="pt-BR" dirty="0" smtClean="0">
                <a:latin typeface="Arial" pitchFamily="34" charset="0"/>
              </a:rPr>
              <a:t> Disponível em: &lt;</a:t>
            </a:r>
            <a:r>
              <a:rPr lang="pt-BR" u="sng" dirty="0" smtClean="0">
                <a:latin typeface="Arial" pitchFamily="34" charset="0"/>
                <a:hlinkClick r:id="rId2"/>
              </a:rPr>
              <a:t>http://connepi.ifal.edu.br/ocs/index.</a:t>
            </a:r>
            <a:r>
              <a:rPr lang="pt-BR" u="sng" dirty="0" err="1" smtClean="0">
                <a:latin typeface="Arial" pitchFamily="34" charset="0"/>
                <a:hlinkClick r:id="rId2"/>
              </a:rPr>
              <a:t>php</a:t>
            </a:r>
            <a:r>
              <a:rPr lang="pt-BR" u="sng" dirty="0" smtClean="0">
                <a:latin typeface="Arial" pitchFamily="34" charset="0"/>
                <a:hlinkClick r:id="rId2"/>
              </a:rPr>
              <a:t>/</a:t>
            </a:r>
            <a:r>
              <a:rPr lang="pt-BR" u="sng" dirty="0" err="1" smtClean="0">
                <a:latin typeface="Arial" pitchFamily="34" charset="0"/>
                <a:hlinkClick r:id="rId2"/>
              </a:rPr>
              <a:t>connepi</a:t>
            </a:r>
            <a:r>
              <a:rPr lang="pt-BR" u="sng" dirty="0" smtClean="0">
                <a:latin typeface="Arial" pitchFamily="34" charset="0"/>
                <a:hlinkClick r:id="rId2"/>
              </a:rPr>
              <a:t>/CONNEPI2010/</a:t>
            </a:r>
            <a:r>
              <a:rPr lang="pt-BR" u="sng" dirty="0" err="1" smtClean="0">
                <a:latin typeface="Arial" pitchFamily="34" charset="0"/>
                <a:hlinkClick r:id="rId2"/>
              </a:rPr>
              <a:t>paper</a:t>
            </a:r>
            <a:r>
              <a:rPr lang="pt-BR" u="sng" dirty="0" smtClean="0">
                <a:latin typeface="Arial" pitchFamily="34" charset="0"/>
                <a:hlinkClick r:id="rId2"/>
              </a:rPr>
              <a:t>/</a:t>
            </a:r>
            <a:r>
              <a:rPr lang="pt-BR" u="sng" dirty="0" err="1" smtClean="0">
                <a:latin typeface="Arial" pitchFamily="34" charset="0"/>
                <a:hlinkClick r:id="rId2"/>
              </a:rPr>
              <a:t>view</a:t>
            </a:r>
            <a:r>
              <a:rPr lang="pt-BR" u="sng" dirty="0" smtClean="0">
                <a:latin typeface="Arial" pitchFamily="34" charset="0"/>
                <a:hlinkClick r:id="rId2"/>
              </a:rPr>
              <a:t>/1166</a:t>
            </a:r>
            <a:r>
              <a:rPr lang="pt-BR" dirty="0" smtClean="0">
                <a:latin typeface="Arial" pitchFamily="34" charset="0"/>
              </a:rPr>
              <a:t>&gt;</a:t>
            </a:r>
          </a:p>
          <a:p>
            <a:r>
              <a:rPr lang="pt-BR" dirty="0" smtClean="0">
                <a:latin typeface="Arial" pitchFamily="34" charset="0"/>
              </a:rPr>
              <a:t> </a:t>
            </a:r>
          </a:p>
          <a:p>
            <a:r>
              <a:rPr lang="pt-BR" dirty="0" smtClean="0">
                <a:latin typeface="Arial" pitchFamily="34" charset="0"/>
              </a:rPr>
              <a:t>SECRETARIA DE EDUCAÇÃO MÉDIA E TECNOLÓGICA. </a:t>
            </a:r>
            <a:r>
              <a:rPr lang="pt-BR" i="1" dirty="0" smtClean="0">
                <a:latin typeface="Arial" pitchFamily="34" charset="0"/>
              </a:rPr>
              <a:t>Parâmetros Curriculares Nacionais Ensino Médio.</a:t>
            </a:r>
            <a:endParaRPr lang="pt-BR" dirty="0" smtClean="0">
              <a:latin typeface="Arial" pitchFamily="34" charset="0"/>
            </a:endParaRPr>
          </a:p>
          <a:p>
            <a:r>
              <a:rPr lang="pt-BR" i="1" dirty="0" smtClean="0">
                <a:latin typeface="Arial" pitchFamily="34" charset="0"/>
              </a:rPr>
              <a:t> </a:t>
            </a:r>
            <a:endParaRPr lang="pt-BR" dirty="0" smtClean="0">
              <a:latin typeface="Arial" pitchFamily="34" charset="0"/>
            </a:endParaRPr>
          </a:p>
          <a:p>
            <a:r>
              <a:rPr lang="pt-BR" dirty="0" smtClean="0">
                <a:latin typeface="Arial" pitchFamily="34" charset="0"/>
              </a:rPr>
              <a:t>SOUZA, C. S. et al. </a:t>
            </a:r>
            <a:r>
              <a:rPr lang="pt-BR" i="1" dirty="0" smtClean="0">
                <a:latin typeface="Arial" pitchFamily="34" charset="0"/>
              </a:rPr>
              <a:t>O processo Ensino –Aprendizagem em Biologia</a:t>
            </a:r>
            <a:r>
              <a:rPr lang="pt-BR" dirty="0" smtClean="0">
                <a:latin typeface="Arial" pitchFamily="34" charset="0"/>
              </a:rPr>
              <a:t>: Construindo e Avaliando Modelos Didáticos. IV CONNEPI. Belém – PA. 2009.</a:t>
            </a:r>
          </a:p>
          <a:p>
            <a:r>
              <a:rPr lang="pt-BR" dirty="0" smtClean="0">
                <a:latin typeface="Arial" pitchFamily="34" charset="0"/>
              </a:rPr>
              <a:t> </a:t>
            </a:r>
          </a:p>
          <a:p>
            <a:r>
              <a:rPr lang="pt-BR" dirty="0" smtClean="0">
                <a:latin typeface="Arial" pitchFamily="34" charset="0"/>
              </a:rPr>
              <a:t>SPAZZIANI, M. R. et al. </a:t>
            </a:r>
            <a:r>
              <a:rPr lang="pt-BR" i="1" dirty="0" smtClean="0">
                <a:latin typeface="Arial" pitchFamily="34" charset="0"/>
              </a:rPr>
              <a:t>Construção de Recursos Didáticos para o Ensino de Ciências</a:t>
            </a:r>
            <a:r>
              <a:rPr lang="pt-BR" dirty="0" smtClean="0">
                <a:latin typeface="Arial" pitchFamily="34" charset="0"/>
              </a:rPr>
              <a:t>. Botucatu – SP. 2010.</a:t>
            </a:r>
          </a:p>
          <a:p>
            <a:r>
              <a:rPr lang="pt-BR" dirty="0" smtClean="0">
                <a:latin typeface="Arial" pitchFamily="34" charset="0"/>
              </a:rPr>
              <a:t> </a:t>
            </a:r>
          </a:p>
          <a:p>
            <a:r>
              <a:rPr lang="pt-BR" dirty="0" smtClean="0">
                <a:latin typeface="Arial" pitchFamily="34" charset="0"/>
              </a:rPr>
              <a:t>ZIERER M. E ASSIS R. C</a:t>
            </a:r>
            <a:r>
              <a:rPr lang="pt-BR" i="1" dirty="0" smtClean="0">
                <a:latin typeface="Arial" pitchFamily="34" charset="0"/>
              </a:rPr>
              <a:t>. A Construção de modelos como estratégia para um ensino mais criativo nas disciplinas de bioquímica e biologia molecular</a:t>
            </a:r>
            <a:r>
              <a:rPr lang="pt-BR" dirty="0" smtClean="0">
                <a:latin typeface="Arial" pitchFamily="34" charset="0"/>
              </a:rPr>
              <a:t>. Diálogo e Ciência. ISSN 1678-0493, Ano 8, n. 24, dez. 2010. Disponível em: &lt; </a:t>
            </a:r>
            <a:r>
              <a:rPr lang="pt-BR" u="sng" dirty="0" smtClean="0">
                <a:solidFill>
                  <a:schemeClr val="accent2">
                    <a:lumMod val="75000"/>
                  </a:schemeClr>
                </a:solidFill>
                <a:latin typeface="Arial" pitchFamily="34" charset="0"/>
                <a:hlinkClick r:id="rId3"/>
              </a:rPr>
              <a:t>www.ftc.br/dialogos</a:t>
            </a:r>
            <a:r>
              <a:rPr lang="pt-BR" dirty="0" smtClean="0">
                <a:solidFill>
                  <a:schemeClr val="accent2">
                    <a:lumMod val="75000"/>
                  </a:schemeClr>
                </a:solidFill>
                <a:latin typeface="Arial" pitchFamily="34" charset="0"/>
              </a:rPr>
              <a:t>&gt;.</a:t>
            </a:r>
            <a:endParaRPr lang="pt-BR" dirty="0">
              <a:solidFill>
                <a:schemeClr val="accent2">
                  <a:lumMod val="75000"/>
                </a:schemeClr>
              </a:solidFill>
              <a:latin typeface="Arial" pitchFamily="34" charset="0"/>
            </a:endParaRPr>
          </a:p>
        </p:txBody>
      </p:sp>
      <p:sp>
        <p:nvSpPr>
          <p:cNvPr id="33" name="Subtitle 2"/>
          <p:cNvSpPr txBox="1">
            <a:spLocks/>
          </p:cNvSpPr>
          <p:nvPr/>
        </p:nvSpPr>
        <p:spPr bwMode="auto">
          <a:xfrm>
            <a:off x="1152353" y="27795388"/>
            <a:ext cx="14400212" cy="6408712"/>
          </a:xfrm>
          <a:prstGeom prst="rect">
            <a:avLst/>
          </a:prstGeom>
          <a:noFill/>
          <a:ln w="9525">
            <a:noFill/>
            <a:miter lim="800000"/>
            <a:headEnd/>
            <a:tailEnd/>
          </a:ln>
        </p:spPr>
        <p:txBody>
          <a:bodyPr lIns="0" tIns="0" rIns="0" bIns="0"/>
          <a:lstStyle/>
          <a:p>
            <a:pPr>
              <a:spcBef>
                <a:spcPct val="20000"/>
              </a:spcBef>
              <a:buFont typeface="Arial" pitchFamily="34" charset="0"/>
              <a:buNone/>
            </a:pPr>
            <a:r>
              <a:rPr lang="pt-BR" sz="6000" b="1" dirty="0">
                <a:latin typeface="Arial" pitchFamily="34" charset="0"/>
                <a:cs typeface="Arial" pitchFamily="34" charset="0"/>
              </a:rPr>
              <a:t>Resultados e discussão</a:t>
            </a:r>
          </a:p>
          <a:p>
            <a:pPr algn="just"/>
            <a:r>
              <a:rPr lang="pt-BR" dirty="0" smtClean="0">
                <a:latin typeface="Arial" pitchFamily="34" charset="0"/>
              </a:rPr>
              <a:t>Na primeira fase do nosso trabalho os alunos ficaram meio dispersos na sala de aula, com conversas paralelas. Isso ocorreu em função deles já não aguentarem mais essas aulas expositivas onde o professor só fala e eles devem ouvir, após expor o conteúdo pedimos para que alguns alunos explicassem para a turma o que eles entenderam sobre a aula. Essa dinâmica já foi um motivo para que eles interagissem entre si, ajudando na explicação.</a:t>
            </a:r>
          </a:p>
          <a:p>
            <a:pPr algn="just"/>
            <a:r>
              <a:rPr lang="pt-BR" dirty="0" smtClean="0">
                <a:latin typeface="Arial" pitchFamily="34" charset="0"/>
              </a:rPr>
              <a:t>Na segunda fase explicamos como seria o jogo, e no princípio eles consideraram como pura brincadeira, mas com o passar do tempo se empenharam e tentavam responder às perguntas corretamente. Todos os participantes interagiram e contribuíram com os colegas. Esse fato mostrou que a proposta metodológica para o ensino dos conteúdos de biologia foi proveitosa.</a:t>
            </a:r>
          </a:p>
          <a:p>
            <a:pPr algn="just"/>
            <a:r>
              <a:rPr lang="pt-BR" dirty="0" smtClean="0">
                <a:latin typeface="Arial" pitchFamily="34" charset="0"/>
              </a:rPr>
              <a:t>Ao final da aula pudemos perceber que os alunos se esforçaram ao máximo, todos se mostram ansiosos para saber qual grupo venceria o jogo. Como futuros professores percebemos que os alunos gostam desse tipo de aula, pois facilita o aprendizado. Esse tipo de atividade é muito importante, pois os alunos conseguem aprender o conteúdo de forma interativa, além de estimular a convivência em grupo, respeitando as diferentes.</a:t>
            </a:r>
            <a:endParaRPr lang="pt-BR" dirty="0">
              <a:latin typeface="Arial" pitchFamily="34" charset="0"/>
            </a:endParaRPr>
          </a:p>
        </p:txBody>
      </p:sp>
      <p:pic>
        <p:nvPicPr>
          <p:cNvPr id="23" name="Imagem 22" descr="http://files.pibidbiologia1.webnode.com/200000018-c1ab7c49a2/PIBID.PNG"/>
          <p:cNvPicPr/>
          <p:nvPr/>
        </p:nvPicPr>
        <p:blipFill>
          <a:blip r:embed="rId4" cstate="print"/>
          <a:srcRect/>
          <a:stretch>
            <a:fillRect/>
          </a:stretch>
        </p:blipFill>
        <p:spPr bwMode="auto">
          <a:xfrm>
            <a:off x="3486061" y="742804"/>
            <a:ext cx="4714908" cy="3885683"/>
          </a:xfrm>
          <a:prstGeom prst="rect">
            <a:avLst/>
          </a:prstGeom>
          <a:noFill/>
          <a:ln w="9525">
            <a:noFill/>
            <a:miter lim="800000"/>
            <a:headEnd/>
            <a:tailEnd/>
          </a:ln>
        </p:spPr>
      </p:pic>
      <p:pic>
        <p:nvPicPr>
          <p:cNvPr id="1028" name="Picture 4"/>
          <p:cNvPicPr>
            <a:picLocks noChangeAspect="1" noChangeArrowheads="1"/>
          </p:cNvPicPr>
          <p:nvPr/>
        </p:nvPicPr>
        <p:blipFill>
          <a:blip r:embed="rId5" cstate="print"/>
          <a:srcRect/>
          <a:stretch>
            <a:fillRect/>
          </a:stretch>
        </p:blipFill>
        <p:spPr bwMode="auto">
          <a:xfrm>
            <a:off x="13773133" y="1"/>
            <a:ext cx="4286280" cy="4651114"/>
          </a:xfrm>
          <a:prstGeom prst="rect">
            <a:avLst/>
          </a:prstGeom>
          <a:noFill/>
          <a:ln w="9525">
            <a:noFill/>
            <a:miter lim="800000"/>
            <a:headEnd/>
            <a:tailEnd/>
          </a:ln>
          <a:effectLst/>
        </p:spPr>
      </p:pic>
      <p:pic>
        <p:nvPicPr>
          <p:cNvPr id="24" name="Imagem 23" descr="http://files.pibidbiologia1.webnode.com/200000010-341cc36108/logo_capes.gif">
            <a:hlinkClick r:id="rId6" tgtFrame="&quot;_blank&quot;"/>
          </p:cNvPr>
          <p:cNvPicPr/>
          <p:nvPr/>
        </p:nvPicPr>
        <p:blipFill>
          <a:blip r:embed="rId7" cstate="print"/>
          <a:srcRect/>
          <a:stretch>
            <a:fillRect/>
          </a:stretch>
        </p:blipFill>
        <p:spPr bwMode="auto">
          <a:xfrm>
            <a:off x="23274387" y="671366"/>
            <a:ext cx="4572032" cy="3643338"/>
          </a:xfrm>
          <a:prstGeom prst="rect">
            <a:avLst/>
          </a:prstGeom>
          <a:noFill/>
          <a:ln w="9525">
            <a:noFill/>
            <a:miter lim="800000"/>
            <a:headEnd/>
            <a:tailEnd/>
          </a:ln>
        </p:spPr>
      </p:pic>
      <p:pic>
        <p:nvPicPr>
          <p:cNvPr id="34" name="Imagem 33" descr="IMG02612.jpg"/>
          <p:cNvPicPr>
            <a:picLocks noChangeAspect="1"/>
          </p:cNvPicPr>
          <p:nvPr/>
        </p:nvPicPr>
        <p:blipFill>
          <a:blip r:embed="rId8" cstate="print"/>
          <a:stretch>
            <a:fillRect/>
          </a:stretch>
        </p:blipFill>
        <p:spPr>
          <a:xfrm>
            <a:off x="1152353" y="34420124"/>
            <a:ext cx="14473608" cy="7343500"/>
          </a:xfrm>
          <a:prstGeom prst="rect">
            <a:avLst/>
          </a:prstGeom>
        </p:spPr>
      </p:pic>
      <p:pic>
        <p:nvPicPr>
          <p:cNvPr id="35" name="Imagem 34" descr="IMG02615.jpg"/>
          <p:cNvPicPr>
            <a:picLocks noChangeAspect="1"/>
          </p:cNvPicPr>
          <p:nvPr/>
        </p:nvPicPr>
        <p:blipFill>
          <a:blip r:embed="rId9" cstate="print"/>
          <a:stretch>
            <a:fillRect/>
          </a:stretch>
        </p:blipFill>
        <p:spPr>
          <a:xfrm>
            <a:off x="16778089" y="11665596"/>
            <a:ext cx="14329592" cy="7992888"/>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1058489" y="671366"/>
            <a:ext cx="9286941" cy="6394437"/>
          </a:xfrm>
        </p:spPr>
        <p:txBody>
          <a:bodyPr/>
          <a:lstStyle/>
          <a:p>
            <a:r>
              <a:rPr lang="pt-BR" dirty="0" smtClean="0"/>
              <a:t>Anexos</a:t>
            </a:r>
            <a:endParaRPr lang="pt-BR" dirty="0"/>
          </a:p>
        </p:txBody>
      </p:sp>
    </p:spTree>
  </p:cSld>
  <p:clrMapOvr>
    <a:masterClrMapping/>
  </p:clrMapOvr>
</p:sld>
</file>

<file path=ppt/theme/theme1.xml><?xml version="1.0" encoding="utf-8"?>
<a:theme xmlns:a="http://schemas.openxmlformats.org/drawingml/2006/main" name="Estrutura padrão">
  <a:themeElements>
    <a:clrScheme name="Estrutura padrã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trutura padrão">
      <a:majorFont>
        <a:latin typeface="Times New Roman"/>
        <a:ea typeface=""/>
        <a:cs typeface=""/>
      </a:majorFont>
      <a:minorFont>
        <a:latin typeface="Times New Roman"/>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strutura padrão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Estrutura padrã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Estrutura padrão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Estrutura padrão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Estrutura padrã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Estrutura padrã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Estrutura padrã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1032</TotalTime>
  <Words>1077</Words>
  <Application>Microsoft Office PowerPoint</Application>
  <PresentationFormat>Personalizar</PresentationFormat>
  <Paragraphs>29</Paragraphs>
  <Slides>2</Slides>
  <Notes>0</Notes>
  <HiddenSlides>0</HiddenSlides>
  <MMClips>0</MMClips>
  <ScaleCrop>false</ScaleCrop>
  <HeadingPairs>
    <vt:vector size="4" baseType="variant">
      <vt:variant>
        <vt:lpstr>Tema</vt:lpstr>
      </vt:variant>
      <vt:variant>
        <vt:i4>1</vt:i4>
      </vt:variant>
      <vt:variant>
        <vt:lpstr>Títulos de slides</vt:lpstr>
      </vt:variant>
      <vt:variant>
        <vt:i4>2</vt:i4>
      </vt:variant>
    </vt:vector>
  </HeadingPairs>
  <TitlesOfParts>
    <vt:vector size="3" baseType="lpstr">
      <vt:lpstr>Estrutura padrão</vt:lpstr>
      <vt:lpstr>Slide 1</vt:lpstr>
      <vt:lpstr>Anexos</vt:lpstr>
    </vt:vector>
  </TitlesOfParts>
  <Company>casa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Usuario</dc:creator>
  <cp:lastModifiedBy>Claudia e Tathy</cp:lastModifiedBy>
  <cp:revision>97</cp:revision>
  <dcterms:created xsi:type="dcterms:W3CDTF">2005-08-28T15:54:51Z</dcterms:created>
  <dcterms:modified xsi:type="dcterms:W3CDTF">2014-06-14T02:00:20Z</dcterms:modified>
</cp:coreProperties>
</file>